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BD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4" autoAdjust="0"/>
    <p:restoredTop sz="94660"/>
  </p:normalViewPr>
  <p:slideViewPr>
    <p:cSldViewPr snapToGrid="0">
      <p:cViewPr>
        <p:scale>
          <a:sx n="150" d="100"/>
          <a:sy n="150" d="100"/>
        </p:scale>
        <p:origin x="763" y="-5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FFB-8E9E-47A7-872A-EB6BF022E003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0C84-D2FC-4DC4-A59C-F27D4A751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2pPr>
    <a:lvl3pPr marL="914331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3pPr>
    <a:lvl4pPr marL="1371497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4pPr>
    <a:lvl5pPr marL="1828663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5pPr>
    <a:lvl6pPr marL="2285828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6pPr>
    <a:lvl7pPr marL="2742994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7pPr>
    <a:lvl8pPr marL="3200159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8pPr>
    <a:lvl9pPr marL="3657325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Helvetica Neue LT Pro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40C84-D2FC-4DC4-A59C-F27D4A751E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3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1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0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57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2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1E228B-284F-73EE-C977-A2DD2ABB6D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942195" y="2509184"/>
            <a:ext cx="433137" cy="182400"/>
          </a:xfrm>
          <a:prstGeom prst="rect">
            <a:avLst/>
          </a:prstGeom>
          <a:solidFill>
            <a:srgbClr val="98BD1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F60733-D8D4-5D47-6D44-7873DC62151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861209" y="2473088"/>
            <a:ext cx="6552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  <a:latin typeface="Avenir Next LT Pro Light" panose="020B0304020202020204" pitchFamily="34" charset="0"/>
              </a:rPr>
              <a:t>£2.75</a:t>
            </a:r>
          </a:p>
        </p:txBody>
      </p:sp>
    </p:spTree>
    <p:extLst>
      <p:ext uri="{BB962C8B-B14F-4D97-AF65-F5344CB8AC3E}">
        <p14:creationId xmlns:p14="http://schemas.microsoft.com/office/powerpoint/2010/main" val="40610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689E59DA-05F9-4CA9-90DF-8AF97A8B52F0}"/>
</file>

<file path=customXml/itemProps2.xml><?xml version="1.0" encoding="utf-8"?>
<ds:datastoreItem xmlns:ds="http://schemas.openxmlformats.org/officeDocument/2006/customXml" ds:itemID="{73D0C52D-4DF6-4185-8BB2-DDE0555C3673}"/>
</file>

<file path=customXml/itemProps3.xml><?xml version="1.0" encoding="utf-8"?>
<ds:datastoreItem xmlns:ds="http://schemas.openxmlformats.org/officeDocument/2006/customXml" ds:itemID="{F7369417-A541-451C-B8A4-272FA7154EA6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7</Words>
  <Application>Microsoft Office PowerPoint</Application>
  <PresentationFormat>A4 Paper (210x297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Avenir Next LT Pro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Henry Towell</cp:lastModifiedBy>
  <cp:revision>8</cp:revision>
  <dcterms:created xsi:type="dcterms:W3CDTF">2026-01-22T13:39:10Z</dcterms:created>
  <dcterms:modified xsi:type="dcterms:W3CDTF">2026-07-06T12:12:14Z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