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25" d="100"/>
          <a:sy n="125" d="100"/>
        </p:scale>
        <p:origin x="1306" y="-5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716353" y="2058000"/>
            <a:ext cx="433137" cy="182400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766245-0DCF-2688-8BBE-DFDEEA53FF5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689510" y="2002854"/>
            <a:ext cx="655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  <a:latin typeface="Avenir Next LT Pro Light" panose="020B0304020202020204" pitchFamily="34" charset="0"/>
              </a:rPr>
              <a:t>£2.75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2FDFCE93-25B2-4F75-B342-0B1253EB2ACD}"/>
</file>

<file path=customXml/itemProps2.xml><?xml version="1.0" encoding="utf-8"?>
<ds:datastoreItem xmlns:ds="http://schemas.openxmlformats.org/officeDocument/2006/customXml" ds:itemID="{93A85218-CA3D-40C5-B9C0-5ADFCD6A2CB3}"/>
</file>

<file path=customXml/itemProps3.xml><?xml version="1.0" encoding="utf-8"?>
<ds:datastoreItem xmlns:ds="http://schemas.openxmlformats.org/officeDocument/2006/customXml" ds:itemID="{2470B2A0-3AE7-45C7-B363-D219D043F52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7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Avenir Next LT Pro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9</cp:revision>
  <dcterms:created xsi:type="dcterms:W3CDTF">2026-01-22T13:39:10Z</dcterms:created>
  <dcterms:modified xsi:type="dcterms:W3CDTF">2026-07-06T12:15:22Z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