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522F"/>
    <a:srgbClr val="FCF3E4"/>
    <a:srgbClr val="115E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80" autoAdjust="0"/>
    <p:restoredTop sz="94660"/>
  </p:normalViewPr>
  <p:slideViewPr>
    <p:cSldViewPr snapToGrid="0">
      <p:cViewPr varScale="1">
        <p:scale>
          <a:sx n="51" d="100"/>
          <a:sy n="51" d="100"/>
        </p:scale>
        <p:origin x="219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02D51-5ABC-4872-8322-BA9326E0E663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C2512-8E4E-45F2-81BC-35913C031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170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02D51-5ABC-4872-8322-BA9326E0E663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C2512-8E4E-45F2-81BC-35913C031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463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02D51-5ABC-4872-8322-BA9326E0E663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C2512-8E4E-45F2-81BC-35913C031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73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02D51-5ABC-4872-8322-BA9326E0E663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C2512-8E4E-45F2-81BC-35913C031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41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02D51-5ABC-4872-8322-BA9326E0E663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C2512-8E4E-45F2-81BC-35913C031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113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02D51-5ABC-4872-8322-BA9326E0E663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C2512-8E4E-45F2-81BC-35913C031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379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02D51-5ABC-4872-8322-BA9326E0E663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C2512-8E4E-45F2-81BC-35913C031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262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02D51-5ABC-4872-8322-BA9326E0E663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C2512-8E4E-45F2-81BC-35913C031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657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02D51-5ABC-4872-8322-BA9326E0E663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C2512-8E4E-45F2-81BC-35913C031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813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02D51-5ABC-4872-8322-BA9326E0E663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C2512-8E4E-45F2-81BC-35913C031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97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02D51-5ABC-4872-8322-BA9326E0E663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C2512-8E4E-45F2-81BC-35913C031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997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702D51-5ABC-4872-8322-BA9326E0E663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2C2512-8E4E-45F2-81BC-35913C031D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584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9521C48-4075-D214-7176-7E29D0DCA65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267952" y="6449551"/>
            <a:ext cx="589547" cy="198521"/>
          </a:xfrm>
          <a:prstGeom prst="rect">
            <a:avLst/>
          </a:prstGeom>
          <a:solidFill>
            <a:srgbClr val="FCF3E4"/>
          </a:solidFill>
          <a:ln>
            <a:solidFill>
              <a:srgbClr val="FCF3E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81C61C-786D-6CC8-3581-EB5D58784A7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186740" y="6383378"/>
            <a:ext cx="791076" cy="338554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r>
              <a:rPr lang="en-GB" sz="1600" b="1">
                <a:solidFill>
                  <a:srgbClr val="B9522F"/>
                </a:solidFill>
              </a:rPr>
              <a:t>£2.75</a:t>
            </a:r>
            <a:endParaRPr lang="en-GB" sz="1600" b="1" dirty="0">
              <a:solidFill>
                <a:srgbClr val="B952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5736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2E0825F78688428B8DE86956668000" ma:contentTypeVersion="19" ma:contentTypeDescription="Create a new document." ma:contentTypeScope="" ma:versionID="cd2bd7db5a9e8240480dfb345f09fa41">
  <xsd:schema xmlns:xsd="http://www.w3.org/2001/XMLSchema" xmlns:xs="http://www.w3.org/2001/XMLSchema" xmlns:p="http://schemas.microsoft.com/office/2006/metadata/properties" xmlns:ns2="3509ef89-eb98-4773-9f17-6e9c8f8f5123" xmlns:ns3="9863f9fd-b8b2-4a94-9449-97a5eccf1304" targetNamespace="http://schemas.microsoft.com/office/2006/metadata/properties" ma:root="true" ma:fieldsID="c635b91e8c10989204b8cfbc1fd6f026" ns2:_="" ns3:_="">
    <xsd:import namespace="3509ef89-eb98-4773-9f17-6e9c8f8f5123"/>
    <xsd:import namespace="9863f9fd-b8b2-4a94-9449-97a5eccf1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MigrationSource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09ef89-eb98-4773-9f17-6e9c8f8f51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0ed7eb0-2fde-4c37-90af-b6c82debec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63f9fd-b8b2-4a94-9449-97a5eccf130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6ec8db0-7a66-4741-ac33-c53146978319}" ma:internalName="TaxCatchAll" ma:showField="CatchAllData" ma:web="9863f9fd-b8b2-4a94-9449-97a5eccf1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26" nillable="true" ma:displayName="MigrationSourceID" ma:internalName="MigrationSourceID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09ef89-eb98-4773-9f17-6e9c8f8f5123">
      <Terms xmlns="http://schemas.microsoft.com/office/infopath/2007/PartnerControls"/>
    </lcf76f155ced4ddcb4097134ff3c332f>
    <TaxCatchAll xmlns="9863f9fd-b8b2-4a94-9449-97a5eccf1304" xsi:nil="true"/>
  </documentManagement>
</p:properties>
</file>

<file path=customXml/itemProps1.xml><?xml version="1.0" encoding="utf-8"?>
<ds:datastoreItem xmlns:ds="http://schemas.openxmlformats.org/officeDocument/2006/customXml" ds:itemID="{0F206AEB-1905-4764-89FD-5D752D953F5C}"/>
</file>

<file path=customXml/itemProps2.xml><?xml version="1.0" encoding="utf-8"?>
<ds:datastoreItem xmlns:ds="http://schemas.openxmlformats.org/officeDocument/2006/customXml" ds:itemID="{50BE51FE-AFE3-4AE9-972F-5DA10CF073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D60B924-FA19-4034-BFC9-16D4A395F45B}">
  <ds:schemaRefs>
    <ds:schemaRef ds:uri="http://schemas.openxmlformats.org/package/2006/metadata/core-properties"/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office/2006/metadata/properties"/>
    <ds:schemaRef ds:uri="314ee6b5-1f58-4b57-a719-fa40752b9e67"/>
    <ds:schemaRef ds:uri="http://purl.org/dc/terms/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2</Words>
  <Application>Microsoft Office PowerPoint</Application>
  <PresentationFormat>A4 Paper (210x297 mm)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Lauren Moyce</dc:creator>
  <cp:lastModifiedBy>Sofia Dawson</cp:lastModifiedBy>
  <cp:revision>3</cp:revision>
  <dcterms:created xsi:type="dcterms:W3CDTF">2026-08-24T14:03:24Z</dcterms:created>
  <dcterms:modified xsi:type="dcterms:W3CDTF">2026-09-18T12:40:07Z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0x010100D82E0825F78688428B8DE86956668000</vt:lpwstr>
  </property>
</Properties>
</file>