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25" d="100"/>
          <a:sy n="125" d="100"/>
        </p:scale>
        <p:origin x="1306" y="-15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445670" y="2461057"/>
            <a:ext cx="397041" cy="228001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F60733-D8D4-5D47-6D44-7873DC62151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361898" y="2418075"/>
            <a:ext cx="655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>
                <a:solidFill>
                  <a:schemeClr val="bg1"/>
                </a:solidFill>
                <a:latin typeface="Avenir Next LT Pro Light" panose="020B0304020202020204" pitchFamily="34" charset="0"/>
              </a:rPr>
              <a:t>£2,75</a:t>
            </a:r>
            <a:endParaRPr lang="en-GB" sz="1100" dirty="0">
              <a:solidFill>
                <a:schemeClr val="bg1"/>
              </a:solidFill>
              <a:latin typeface="Avenir Next LT Pro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2C763F49-CD4C-4983-B29E-1A32E2F08AFF}"/>
</file>

<file path=customXml/itemProps2.xml><?xml version="1.0" encoding="utf-8"?>
<ds:datastoreItem xmlns:ds="http://schemas.openxmlformats.org/officeDocument/2006/customXml" ds:itemID="{64CFCA65-64FC-4ED0-B2D3-69A0704A9BE5}"/>
</file>

<file path=customXml/itemProps3.xml><?xml version="1.0" encoding="utf-8"?>
<ds:datastoreItem xmlns:ds="http://schemas.openxmlformats.org/officeDocument/2006/customXml" ds:itemID="{95D2C401-2DD1-4815-83CB-4D9496817DE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7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Avenir Next LT Pro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9</cp:revision>
  <dcterms:created xsi:type="dcterms:W3CDTF">2026-01-22T13:39:10Z</dcterms:created>
  <dcterms:modified xsi:type="dcterms:W3CDTF">2026-07-06T12:14:53Z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