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3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9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"/>
  </p:notes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BD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44" autoAdjust="0"/>
    <p:restoredTop sz="94660"/>
  </p:normalViewPr>
  <p:slideViewPr>
    <p:cSldViewPr snapToGrid="0">
      <p:cViewPr>
        <p:scale>
          <a:sx n="150" d="100"/>
          <a:sy n="150" d="100"/>
        </p:scale>
        <p:origin x="763" y="-238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openxmlformats.org/officeDocument/2006/relationships/customXml" Target="../customXml/item3.xml"/><Relationship Id="rId4" Type="http://schemas.openxmlformats.org/officeDocument/2006/relationships/presProps" Target="presProps.xml"/><Relationship Id="rId9" Type="http://schemas.openxmlformats.org/officeDocument/2006/relationships/customXml" Target="../customXml/item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0436FFB-8E9E-47A7-872A-EB6BF022E003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40C84-D2FC-4DC4-A59C-F27D4A751E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12022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1pPr>
    <a:lvl2pPr marL="457166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2pPr>
    <a:lvl3pPr marL="914331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3pPr>
    <a:lvl4pPr marL="1371497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4pPr>
    <a:lvl5pPr marL="1828663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5pPr>
    <a:lvl6pPr marL="2285828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6pPr>
    <a:lvl7pPr marL="2742994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7pPr>
    <a:lvl8pPr marL="3200159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8pPr>
    <a:lvl9pPr marL="3657325" algn="l" defTabSz="914331" rtl="0" eaLnBrk="1" latinLnBrk="0" hangingPunct="1">
      <a:defRPr sz="1199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2360613" y="1143000"/>
            <a:ext cx="2136775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="0" i="0" u="none" strike="noStrike" kern="1200" baseline="300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Helvetica Neue LT Pro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1340C84-D2FC-4DC4-A59C-F27D4A751E8E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551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381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733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5616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714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209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49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55033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58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84720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83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65790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0ABD774-3470-4C38-8357-EFD67DFEFD1D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9DD034-6455-4CA7-A4D0-CECCBC26799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8020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61E228B-284F-73EE-C977-A2DD2ABB6D22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3771445" y="2852036"/>
            <a:ext cx="391027" cy="216569"/>
          </a:xfrm>
          <a:prstGeom prst="rect">
            <a:avLst/>
          </a:prstGeom>
          <a:solidFill>
            <a:srgbClr val="98BD1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82FB9BC-D4C7-880F-B093-F2F4590873F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711515" y="2812448"/>
            <a:ext cx="65527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Minion Pro" panose="02040503050306020203" pitchFamily="18" charset="0"/>
              </a:rPr>
              <a:t>2.75</a:t>
            </a:r>
          </a:p>
        </p:txBody>
      </p:sp>
    </p:spTree>
    <p:extLst>
      <p:ext uri="{BB962C8B-B14F-4D97-AF65-F5344CB8AC3E}">
        <p14:creationId xmlns:p14="http://schemas.microsoft.com/office/powerpoint/2010/main" val="40610736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2E0825F78688428B8DE86956668000" ma:contentTypeVersion="19" ma:contentTypeDescription="Create a new document." ma:contentTypeScope="" ma:versionID="cd2bd7db5a9e8240480dfb345f09fa41">
  <xsd:schema xmlns:xsd="http://www.w3.org/2001/XMLSchema" xmlns:xs="http://www.w3.org/2001/XMLSchema" xmlns:p="http://schemas.microsoft.com/office/2006/metadata/properties" xmlns:ns2="3509ef89-eb98-4773-9f17-6e9c8f8f5123" xmlns:ns3="9863f9fd-b8b2-4a94-9449-97a5eccf1304" targetNamespace="http://schemas.microsoft.com/office/2006/metadata/properties" ma:root="true" ma:fieldsID="c635b91e8c10989204b8cfbc1fd6f026" ns2:_="" ns3:_="">
    <xsd:import namespace="3509ef89-eb98-4773-9f17-6e9c8f8f5123"/>
    <xsd:import namespace="9863f9fd-b8b2-4a94-9449-97a5eccf1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3:MigrationSource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509ef89-eb98-4773-9f17-6e9c8f8f51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30ed7eb0-2fde-4c37-90af-b6c82debec7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863f9fd-b8b2-4a94-9449-97a5eccf1304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86ec8db0-7a66-4741-ac33-c53146978319}" ma:internalName="TaxCatchAll" ma:showField="CatchAllData" ma:web="9863f9fd-b8b2-4a94-9449-97a5eccf1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grationSourceID" ma:index="26" nillable="true" ma:displayName="MigrationSourceID" ma:internalName="MigrationSourceID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509ef89-eb98-4773-9f17-6e9c8f8f5123">
      <Terms xmlns="http://schemas.microsoft.com/office/infopath/2007/PartnerControls"/>
    </lcf76f155ced4ddcb4097134ff3c332f>
    <TaxCatchAll xmlns="9863f9fd-b8b2-4a94-9449-97a5eccf1304" xsi:nil="true"/>
  </documentManagement>
</p:properties>
</file>

<file path=customXml/itemProps1.xml><?xml version="1.0" encoding="utf-8"?>
<ds:datastoreItem xmlns:ds="http://schemas.openxmlformats.org/officeDocument/2006/customXml" ds:itemID="{C7C16AB4-E48F-465B-8899-CADD5217074D}"/>
</file>

<file path=customXml/itemProps2.xml><?xml version="1.0" encoding="utf-8"?>
<ds:datastoreItem xmlns:ds="http://schemas.openxmlformats.org/officeDocument/2006/customXml" ds:itemID="{2357DBE2-A5E8-4481-928A-3227BC61405D}"/>
</file>

<file path=customXml/itemProps3.xml><?xml version="1.0" encoding="utf-8"?>
<ds:datastoreItem xmlns:ds="http://schemas.openxmlformats.org/officeDocument/2006/customXml" ds:itemID="{F8CB56E0-FD71-44F3-98A7-98FE3A09F7D9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45</TotalTime>
  <Words>6</Words>
  <Application>Microsoft Office PowerPoint</Application>
  <PresentationFormat>A4 Paper (210x297 mm)</PresentationFormat>
  <Paragraphs>3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Minion Pro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Lauren Moyce</dc:creator>
  <cp:lastModifiedBy>Henry Towell</cp:lastModifiedBy>
  <cp:revision>8</cp:revision>
  <dcterms:created xsi:type="dcterms:W3CDTF">2026-01-22T13:39:10Z</dcterms:created>
  <dcterms:modified xsi:type="dcterms:W3CDTF">2026-07-06T12:12:27Z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0x010100D82E0825F78688428B8DE86956668000</vt:lpwstr>
  </property>
</Properties>
</file>